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D7588-FA0C-4C3A-B510-EF4FD80CF4B2}" v="8" dt="2023-01-22T21:58:32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271D7588-FA0C-4C3A-B510-EF4FD80CF4B2}"/>
    <pc:docChg chg="undo custSel modSld">
      <pc:chgData name="Coufal Petr" userId="76484aeb-9507-44c9-a583-612a370dac90" providerId="ADAL" clId="{271D7588-FA0C-4C3A-B510-EF4FD80CF4B2}" dt="2023-01-22T21:59:03.962" v="126" actId="20577"/>
      <pc:docMkLst>
        <pc:docMk/>
      </pc:docMkLst>
      <pc:sldChg chg="modSp mod">
        <pc:chgData name="Coufal Petr" userId="76484aeb-9507-44c9-a583-612a370dac90" providerId="ADAL" clId="{271D7588-FA0C-4C3A-B510-EF4FD80CF4B2}" dt="2023-01-22T21:54:36.476" v="63" actId="27636"/>
        <pc:sldMkLst>
          <pc:docMk/>
          <pc:sldMk cId="1476599691" sldId="256"/>
        </pc:sldMkLst>
        <pc:spChg chg="mod">
          <ac:chgData name="Coufal Petr" userId="76484aeb-9507-44c9-a583-612a370dac90" providerId="ADAL" clId="{271D7588-FA0C-4C3A-B510-EF4FD80CF4B2}" dt="2023-01-08T16:49:45.844" v="41" actId="2711"/>
          <ac:spMkLst>
            <pc:docMk/>
            <pc:sldMk cId="1476599691" sldId="256"/>
            <ac:spMk id="2" creationId="{D767D5F6-942A-7CA3-45C4-B9284F386A87}"/>
          </ac:spMkLst>
        </pc:spChg>
        <pc:spChg chg="mod">
          <ac:chgData name="Coufal Petr" userId="76484aeb-9507-44c9-a583-612a370dac90" providerId="ADAL" clId="{271D7588-FA0C-4C3A-B510-EF4FD80CF4B2}" dt="2023-01-22T21:54:36.476" v="63" actId="27636"/>
          <ac:spMkLst>
            <pc:docMk/>
            <pc:sldMk cId="1476599691" sldId="256"/>
            <ac:spMk id="3" creationId="{9505D36B-F26D-A84F-6831-D29FC0B4D536}"/>
          </ac:spMkLst>
        </pc:spChg>
      </pc:sldChg>
      <pc:sldChg chg="addSp delSp modSp mod">
        <pc:chgData name="Coufal Petr" userId="76484aeb-9507-44c9-a583-612a370dac90" providerId="ADAL" clId="{271D7588-FA0C-4C3A-B510-EF4FD80CF4B2}" dt="2023-01-22T21:58:43.474" v="125" actId="20577"/>
        <pc:sldMkLst>
          <pc:docMk/>
          <pc:sldMk cId="1070837679" sldId="257"/>
        </pc:sldMkLst>
        <pc:spChg chg="mod">
          <ac:chgData name="Coufal Petr" userId="76484aeb-9507-44c9-a583-612a370dac90" providerId="ADAL" clId="{271D7588-FA0C-4C3A-B510-EF4FD80CF4B2}" dt="2023-01-22T21:58:01.401" v="115" actId="1076"/>
          <ac:spMkLst>
            <pc:docMk/>
            <pc:sldMk cId="1070837679" sldId="257"/>
            <ac:spMk id="2" creationId="{EF9E150A-C775-4C3D-52E5-51D0F922452F}"/>
          </ac:spMkLst>
        </pc:spChg>
        <pc:spChg chg="add del mod ord">
          <ac:chgData name="Coufal Petr" userId="76484aeb-9507-44c9-a583-612a370dac90" providerId="ADAL" clId="{271D7588-FA0C-4C3A-B510-EF4FD80CF4B2}" dt="2023-01-22T21:58:43.474" v="125" actId="20577"/>
          <ac:spMkLst>
            <pc:docMk/>
            <pc:sldMk cId="1070837679" sldId="257"/>
            <ac:spMk id="3" creationId="{4FD63C97-CD7F-A913-1EA1-E619BA3CEB1B}"/>
          </ac:spMkLst>
        </pc:spChg>
        <pc:spChg chg="add del mod">
          <ac:chgData name="Coufal Petr" userId="76484aeb-9507-44c9-a583-612a370dac90" providerId="ADAL" clId="{271D7588-FA0C-4C3A-B510-EF4FD80CF4B2}" dt="2023-01-22T21:57:15.040" v="92" actId="478"/>
          <ac:spMkLst>
            <pc:docMk/>
            <pc:sldMk cId="1070837679" sldId="257"/>
            <ac:spMk id="5" creationId="{4930E84D-1A4C-B1C1-8B81-7F2AE1DC1F7E}"/>
          </ac:spMkLst>
        </pc:spChg>
        <pc:picChg chg="mod">
          <ac:chgData name="Coufal Petr" userId="76484aeb-9507-44c9-a583-612a370dac90" providerId="ADAL" clId="{271D7588-FA0C-4C3A-B510-EF4FD80CF4B2}" dt="2023-01-08T16:50:47.296" v="57" actId="14100"/>
          <ac:picMkLst>
            <pc:docMk/>
            <pc:sldMk cId="1070837679" sldId="257"/>
            <ac:picMk id="1026" creationId="{74AEEDCC-3926-25D7-FE97-2A4C29E872A6}"/>
          </ac:picMkLst>
        </pc:picChg>
        <pc:picChg chg="mod">
          <ac:chgData name="Coufal Petr" userId="76484aeb-9507-44c9-a583-612a370dac90" providerId="ADAL" clId="{271D7588-FA0C-4C3A-B510-EF4FD80CF4B2}" dt="2023-01-08T16:50:44.544" v="56" actId="14100"/>
          <ac:picMkLst>
            <pc:docMk/>
            <pc:sldMk cId="1070837679" sldId="257"/>
            <ac:picMk id="1030" creationId="{9409CA7C-A325-089E-8C53-950267484D2A}"/>
          </ac:picMkLst>
        </pc:picChg>
        <pc:picChg chg="mod">
          <ac:chgData name="Coufal Petr" userId="76484aeb-9507-44c9-a583-612a370dac90" providerId="ADAL" clId="{271D7588-FA0C-4C3A-B510-EF4FD80CF4B2}" dt="2023-01-22T21:58:32.886" v="122" actId="1076"/>
          <ac:picMkLst>
            <pc:docMk/>
            <pc:sldMk cId="1070837679" sldId="257"/>
            <ac:picMk id="1032" creationId="{6221B936-FB87-2F5F-FA47-489447B3B0A8}"/>
          </ac:picMkLst>
        </pc:picChg>
      </pc:sldChg>
      <pc:sldChg chg="modSp mod">
        <pc:chgData name="Coufal Petr" userId="76484aeb-9507-44c9-a583-612a370dac90" providerId="ADAL" clId="{271D7588-FA0C-4C3A-B510-EF4FD80CF4B2}" dt="2023-01-22T21:59:03.962" v="126" actId="20577"/>
        <pc:sldMkLst>
          <pc:docMk/>
          <pc:sldMk cId="744747001" sldId="258"/>
        </pc:sldMkLst>
        <pc:spChg chg="mod">
          <ac:chgData name="Coufal Petr" userId="76484aeb-9507-44c9-a583-612a370dac90" providerId="ADAL" clId="{271D7588-FA0C-4C3A-B510-EF4FD80CF4B2}" dt="2023-01-08T16:48:37.951" v="28" actId="1076"/>
          <ac:spMkLst>
            <pc:docMk/>
            <pc:sldMk cId="744747001" sldId="258"/>
            <ac:spMk id="2" creationId="{B6FBC652-1E3E-D9D1-F91A-40A29F45FB22}"/>
          </ac:spMkLst>
        </pc:spChg>
        <pc:spChg chg="mod ord">
          <ac:chgData name="Coufal Petr" userId="76484aeb-9507-44c9-a583-612a370dac90" providerId="ADAL" clId="{271D7588-FA0C-4C3A-B510-EF4FD80CF4B2}" dt="2023-01-22T21:59:03.962" v="126" actId="20577"/>
          <ac:spMkLst>
            <pc:docMk/>
            <pc:sldMk cId="744747001" sldId="258"/>
            <ac:spMk id="3" creationId="{A2981840-5C3F-0BB7-8F83-FEA880109121}"/>
          </ac:spMkLst>
        </pc:spChg>
        <pc:picChg chg="mod">
          <ac:chgData name="Coufal Petr" userId="76484aeb-9507-44c9-a583-612a370dac90" providerId="ADAL" clId="{271D7588-FA0C-4C3A-B510-EF4FD80CF4B2}" dt="2023-01-08T16:48:33.811" v="27" actId="1076"/>
          <ac:picMkLst>
            <pc:docMk/>
            <pc:sldMk cId="744747001" sldId="258"/>
            <ac:picMk id="2054" creationId="{FBBCAD58-FDCF-44B8-8248-3AFE1730F285}"/>
          </ac:picMkLst>
        </pc:picChg>
      </pc:sldChg>
      <pc:sldChg chg="modSp mod">
        <pc:chgData name="Coufal Petr" userId="76484aeb-9507-44c9-a583-612a370dac90" providerId="ADAL" clId="{271D7588-FA0C-4C3A-B510-EF4FD80CF4B2}" dt="2023-01-08T16:47:47.990" v="15" actId="20577"/>
        <pc:sldMkLst>
          <pc:docMk/>
          <pc:sldMk cId="3306910062" sldId="259"/>
        </pc:sldMkLst>
        <pc:spChg chg="mod">
          <ac:chgData name="Coufal Petr" userId="76484aeb-9507-44c9-a583-612a370dac90" providerId="ADAL" clId="{271D7588-FA0C-4C3A-B510-EF4FD80CF4B2}" dt="2023-01-08T16:47:19.358" v="6" actId="1076"/>
          <ac:spMkLst>
            <pc:docMk/>
            <pc:sldMk cId="3306910062" sldId="259"/>
            <ac:spMk id="2" creationId="{B6FBC652-1E3E-D9D1-F91A-40A29F45FB22}"/>
          </ac:spMkLst>
        </pc:spChg>
        <pc:spChg chg="mod">
          <ac:chgData name="Coufal Petr" userId="76484aeb-9507-44c9-a583-612a370dac90" providerId="ADAL" clId="{271D7588-FA0C-4C3A-B510-EF4FD80CF4B2}" dt="2023-01-08T16:47:47.990" v="15" actId="20577"/>
          <ac:spMkLst>
            <pc:docMk/>
            <pc:sldMk cId="3306910062" sldId="259"/>
            <ac:spMk id="3" creationId="{A2981840-5C3F-0BB7-8F83-FEA8801091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9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1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33FEA1-E0F8-43CF-91D5-6A98CD36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67D5F6-942A-7CA3-45C4-B9284F386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260" y="581026"/>
            <a:ext cx="8652875" cy="1538588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cs-CZ" sz="6000" b="1" dirty="0">
                <a:latin typeface="Arial Black" panose="020B0A04020102020204" pitchFamily="34" charset="0"/>
              </a:rPr>
              <a:t>Ptáci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přehled významných řádů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05D36B-F26D-A84F-6831-D29FC0B4D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828" y="2424223"/>
            <a:ext cx="8647952" cy="681942"/>
          </a:xfrm>
        </p:spPr>
        <p:txBody>
          <a:bodyPr anchor="t">
            <a:normAutofit lnSpcReduction="1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Nelétaví – Běžci, tučňáci a kivi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AE6A41-32AB-41F7-90EF-073C089C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3439950"/>
            <a:ext cx="10500930" cy="3417723"/>
          </a:xfrm>
          <a:custGeom>
            <a:avLst/>
            <a:gdLst>
              <a:gd name="connsiteX0" fmla="*/ 1559664 w 10500930"/>
              <a:gd name="connsiteY0" fmla="*/ 3417723 h 3417723"/>
              <a:gd name="connsiteX1" fmla="*/ 0 w 10500930"/>
              <a:gd name="connsiteY1" fmla="*/ 3417723 h 3417723"/>
              <a:gd name="connsiteX2" fmla="*/ 0 w 10500930"/>
              <a:gd name="connsiteY2" fmla="*/ 2944791 h 3417723"/>
              <a:gd name="connsiteX3" fmla="*/ 193582 w 10500930"/>
              <a:gd name="connsiteY3" fmla="*/ 3053540 h 3417723"/>
              <a:gd name="connsiteX4" fmla="*/ 1423717 w 10500930"/>
              <a:gd name="connsiteY4" fmla="*/ 3410968 h 3417723"/>
              <a:gd name="connsiteX5" fmla="*/ 10500930 w 10500930"/>
              <a:gd name="connsiteY5" fmla="*/ 3417723 h 3417723"/>
              <a:gd name="connsiteX6" fmla="*/ 1994489 w 10500930"/>
              <a:gd name="connsiteY6" fmla="*/ 3417723 h 3417723"/>
              <a:gd name="connsiteX7" fmla="*/ 2130396 w 10500930"/>
              <a:gd name="connsiteY7" fmla="*/ 3410970 h 3417723"/>
              <a:gd name="connsiteX8" fmla="*/ 5243003 w 10500930"/>
              <a:gd name="connsiteY8" fmla="*/ 328636 h 3417723"/>
              <a:gd name="connsiteX9" fmla="*/ 5258816 w 10500930"/>
              <a:gd name="connsiteY9" fmla="*/ 0 h 3417723"/>
              <a:gd name="connsiteX10" fmla="*/ 10500930 w 10500930"/>
              <a:gd name="connsiteY10" fmla="*/ 0 h 341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0930" h="3417723">
                <a:moveTo>
                  <a:pt x="1559664" y="3417723"/>
                </a:moveTo>
                <a:lnTo>
                  <a:pt x="0" y="3417723"/>
                </a:lnTo>
                <a:lnTo>
                  <a:pt x="0" y="2944791"/>
                </a:lnTo>
                <a:lnTo>
                  <a:pt x="193582" y="3053540"/>
                </a:lnTo>
                <a:cubicBezTo>
                  <a:pt x="569241" y="3242876"/>
                  <a:pt x="984418" y="3367068"/>
                  <a:pt x="1423717" y="3410968"/>
                </a:cubicBezTo>
                <a:close/>
                <a:moveTo>
                  <a:pt x="10500930" y="3417723"/>
                </a:moveTo>
                <a:lnTo>
                  <a:pt x="1994489" y="3417723"/>
                </a:lnTo>
                <a:lnTo>
                  <a:pt x="2130396" y="3410970"/>
                </a:lnTo>
                <a:cubicBezTo>
                  <a:pt x="3777767" y="3246345"/>
                  <a:pt x="5085919" y="1952612"/>
                  <a:pt x="5243003" y="328636"/>
                </a:cubicBezTo>
                <a:lnTo>
                  <a:pt x="5258816" y="0"/>
                </a:lnTo>
                <a:lnTo>
                  <a:pt x="1050093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A3F5937F-9524-421C-ACE9-BB237B773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00" y="3405873"/>
            <a:ext cx="3417721" cy="34858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65D78F-1248-459A-A8FE-DED2F4A25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927617" y="3439950"/>
            <a:ext cx="3264378" cy="3417721"/>
          </a:xfrm>
          <a:custGeom>
            <a:avLst/>
            <a:gdLst>
              <a:gd name="connsiteX0" fmla="*/ 3264378 w 3264378"/>
              <a:gd name="connsiteY0" fmla="*/ 3417721 h 3417721"/>
              <a:gd name="connsiteX1" fmla="*/ 0 w 3264378"/>
              <a:gd name="connsiteY1" fmla="*/ 3417721 h 3417721"/>
              <a:gd name="connsiteX2" fmla="*/ 0 w 3264378"/>
              <a:gd name="connsiteY2" fmla="*/ 0 h 3417721"/>
              <a:gd name="connsiteX3" fmla="*/ 11 w 3264378"/>
              <a:gd name="connsiteY3" fmla="*/ 0 h 3417721"/>
              <a:gd name="connsiteX4" fmla="*/ 15824 w 3264378"/>
              <a:gd name="connsiteY4" fmla="*/ 328633 h 3417721"/>
              <a:gd name="connsiteX5" fmla="*/ 3128431 w 3264378"/>
              <a:gd name="connsiteY5" fmla="*/ 3410966 h 341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4378" h="3417721">
                <a:moveTo>
                  <a:pt x="3264378" y="3417721"/>
                </a:moveTo>
                <a:lnTo>
                  <a:pt x="0" y="3417721"/>
                </a:lnTo>
                <a:lnTo>
                  <a:pt x="0" y="0"/>
                </a:lnTo>
                <a:lnTo>
                  <a:pt x="11" y="0"/>
                </a:lnTo>
                <a:lnTo>
                  <a:pt x="15824" y="328633"/>
                </a:lnTo>
                <a:cubicBezTo>
                  <a:pt x="172908" y="1952608"/>
                  <a:pt x="1481060" y="3246341"/>
                  <a:pt x="3128431" y="34109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26484-DD5C-F751-D006-67EAF5B8B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54" r="1" b="4002"/>
          <a:stretch/>
        </p:blipFill>
        <p:spPr>
          <a:xfrm>
            <a:off x="5235128" y="3428672"/>
            <a:ext cx="6963551" cy="3429000"/>
          </a:xfrm>
          <a:custGeom>
            <a:avLst/>
            <a:gdLst/>
            <a:ahLst/>
            <a:cxnLst/>
            <a:rect l="l" t="t" r="r" b="b"/>
            <a:pathLst>
              <a:path w="6963551" h="3417723">
                <a:moveTo>
                  <a:pt x="3484731" y="0"/>
                </a:moveTo>
                <a:lnTo>
                  <a:pt x="3484731" y="294"/>
                </a:lnTo>
                <a:lnTo>
                  <a:pt x="3835115" y="17647"/>
                </a:lnTo>
                <a:cubicBezTo>
                  <a:pt x="5592311" y="192669"/>
                  <a:pt x="6963551" y="1648141"/>
                  <a:pt x="6963551" y="3417723"/>
                </a:cubicBezTo>
                <a:lnTo>
                  <a:pt x="3478820" y="3417723"/>
                </a:lnTo>
                <a:lnTo>
                  <a:pt x="3478820" y="3417721"/>
                </a:lnTo>
                <a:lnTo>
                  <a:pt x="0" y="3417721"/>
                </a:lnTo>
                <a:cubicBezTo>
                  <a:pt x="0" y="1648139"/>
                  <a:pt x="1371240" y="192667"/>
                  <a:pt x="3128436" y="17645"/>
                </a:cubicBezTo>
                <a:lnTo>
                  <a:pt x="3478820" y="292"/>
                </a:lnTo>
                <a:lnTo>
                  <a:pt x="3478820" y="2"/>
                </a:lnTo>
                <a:lnTo>
                  <a:pt x="3481755" y="1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659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5511E72-72A5-45A6-B961-7793D19E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9E150A-C775-4C3D-52E5-51D0F922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36275"/>
            <a:ext cx="3289591" cy="789711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 Black" panose="020B0A04020102020204" pitchFamily="34" charset="0"/>
              </a:rPr>
              <a:t>Běžci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Pštros dvouprstý: vytrvalý běžec | Tvorové.cz">
            <a:extLst>
              <a:ext uri="{FF2B5EF4-FFF2-40B4-BE49-F238E27FC236}">
                <a16:creationId xmlns:a16="http://schemas.microsoft.com/office/drawing/2014/main" id="{74AEEDCC-3926-25D7-FE97-2A4C29E87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r="23431" b="2"/>
          <a:stretch/>
        </p:blipFill>
        <p:spPr bwMode="auto">
          <a:xfrm>
            <a:off x="5250783" y="2"/>
            <a:ext cx="3470506" cy="34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ov a výkrm pštrosů | Energys hobby">
            <a:extLst>
              <a:ext uri="{FF2B5EF4-FFF2-40B4-BE49-F238E27FC236}">
                <a16:creationId xmlns:a16="http://schemas.microsoft.com/office/drawing/2014/main" id="{B29C079D-6199-11A6-8771-1F76B21BC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16798" b="1"/>
          <a:stretch/>
        </p:blipFill>
        <p:spPr bwMode="auto">
          <a:xfrm>
            <a:off x="8721282" y="825"/>
            <a:ext cx="3470718" cy="34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47AAA70-C5FE-4462-8016-21C808DC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6242" y="3416673"/>
            <a:ext cx="6955758" cy="34468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Pštrosí maso: Dražší, ale jinak skvělá alternativa - Vitalia.cz">
            <a:extLst>
              <a:ext uri="{FF2B5EF4-FFF2-40B4-BE49-F238E27FC236}">
                <a16:creationId xmlns:a16="http://schemas.microsoft.com/office/drawing/2014/main" id="{9409CA7C-A325-089E-8C53-950267484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3230"/>
          <a:stretch/>
        </p:blipFill>
        <p:spPr bwMode="auto">
          <a:xfrm>
            <a:off x="5419724" y="3416671"/>
            <a:ext cx="6771289" cy="3441324"/>
          </a:xfrm>
          <a:custGeom>
            <a:avLst/>
            <a:gdLst/>
            <a:ahLst/>
            <a:cxnLst/>
            <a:rect l="l" t="t" r="r" b="b"/>
            <a:pathLst>
              <a:path w="6954774" h="3441324">
                <a:moveTo>
                  <a:pt x="3475532" y="0"/>
                </a:moveTo>
                <a:cubicBezTo>
                  <a:pt x="5337543" y="0"/>
                  <a:pt x="6858018" y="1462288"/>
                  <a:pt x="6951230" y="3301134"/>
                </a:cubicBezTo>
                <a:lnTo>
                  <a:pt x="6954774" y="3441324"/>
                </a:lnTo>
                <a:lnTo>
                  <a:pt x="0" y="3441324"/>
                </a:lnTo>
                <a:lnTo>
                  <a:pt x="0" y="3298957"/>
                </a:lnTo>
                <a:lnTo>
                  <a:pt x="13274" y="3124393"/>
                </a:lnTo>
                <a:cubicBezTo>
                  <a:pt x="191497" y="1369468"/>
                  <a:pt x="1673586" y="0"/>
                  <a:pt x="34755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štrosí vejce - popis vejce. Přínosy a poškození zdraví.">
            <a:extLst>
              <a:ext uri="{FF2B5EF4-FFF2-40B4-BE49-F238E27FC236}">
                <a16:creationId xmlns:a16="http://schemas.microsoft.com/office/drawing/2014/main" id="{6221B936-FB87-2F5F-FA47-489447B3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49" y="20569"/>
            <a:ext cx="2400300" cy="17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63C97-CD7F-A913-1EA1-E619BA3C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04" y="1400553"/>
            <a:ext cx="4665996" cy="54368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Pštros dvouprstý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Afrika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Největší žijící pták,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dobře vyvinutá křídla, nevyvinuté létací svaly, o mláďata se stará hlavně samec, semena, bobule, hmyz,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chov pro maso a vejce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farmách i v ČR.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Nandu pampový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J.Amerika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Emu australský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Austrálie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Kasuár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Austrálie,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N.Guinea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07083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FBC652-1E3E-D9D1-F91A-40A29F4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85" y="316771"/>
            <a:ext cx="4855352" cy="1243832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 Black" panose="020B0A04020102020204" pitchFamily="34" charset="0"/>
              </a:rPr>
              <a:t>Tučňáci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Tučňáci – Wikipedie">
            <a:extLst>
              <a:ext uri="{FF2B5EF4-FFF2-40B4-BE49-F238E27FC236}">
                <a16:creationId xmlns:a16="http://schemas.microsoft.com/office/drawing/2014/main" id="{D4C9F60F-916B-E4F6-93D1-B990B7BBF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87"/>
          <a:stretch/>
        </p:blipFill>
        <p:spPr bwMode="auto"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čňáci - Proč tučňáci nežijí na severní polokouli?">
            <a:extLst>
              <a:ext uri="{FF2B5EF4-FFF2-40B4-BE49-F238E27FC236}">
                <a16:creationId xmlns:a16="http://schemas.microsoft.com/office/drawing/2014/main" id="{FBBCAD58-FDCF-44B8-8248-3AFE1730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04" y="212635"/>
            <a:ext cx="3066777" cy="25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81840-5C3F-0BB7-8F83-FEA88010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85" y="1625735"/>
            <a:ext cx="5894940" cy="491549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Jižní pól 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přilehlé oblasti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7 známých druhů</a:t>
            </a:r>
          </a:p>
          <a:p>
            <a:pPr>
              <a:lnSpc>
                <a:spcPct val="110000"/>
              </a:lnSpc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Mořští, nelétaví, křídla jako vesla, nohy posunuty vzad, torpédovitý tvar těla, chodí vzpřímeně, výborně plave;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 hloubky se mohou potápět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asi 100 m, vydrží 9 min. pod vodou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1 - 2 vejce, samec sedí, samice loví dokud se mládě nevylíhne, samice pak krmí, samec loví ryby.</a:t>
            </a:r>
          </a:p>
        </p:txBody>
      </p:sp>
    </p:spTree>
    <p:extLst>
      <p:ext uri="{BB962C8B-B14F-4D97-AF65-F5344CB8AC3E}">
        <p14:creationId xmlns:p14="http://schemas.microsoft.com/office/powerpoint/2010/main" val="74474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 descr="🐧 Polární zvířata">
            <a:extLst>
              <a:ext uri="{FF2B5EF4-FFF2-40B4-BE49-F238E27FC236}">
                <a16:creationId xmlns:a16="http://schemas.microsoft.com/office/drawing/2014/main" id="{B79F8C69-9A28-804E-A2CD-44EE15326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" r="-2" b="7309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tarktida - tučňáci císařští | Poznávací zájezdy na Antarktidu">
            <a:extLst>
              <a:ext uri="{FF2B5EF4-FFF2-40B4-BE49-F238E27FC236}">
                <a16:creationId xmlns:a16="http://schemas.microsoft.com/office/drawing/2014/main" id="{138C922E-4EF6-5EAE-05C6-20B96D1AC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r="-2" b="8326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edl tučňáky i psy, budoval sklady. Jak Roald Amundsen dobyl jižní pól -  Aktuálně.cz">
            <a:extLst>
              <a:ext uri="{FF2B5EF4-FFF2-40B4-BE49-F238E27FC236}">
                <a16:creationId xmlns:a16="http://schemas.microsoft.com/office/drawing/2014/main" id="{70982B8D-6ABF-7042-C070-39A0CE43B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4419" b="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4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F51B586-0E83-43F5-9A44-5146348B3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FBC652-1E3E-D9D1-F91A-40A29F4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295276"/>
            <a:ext cx="5018638" cy="150737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Kiviové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81840-5C3F-0BB7-8F83-FEA88010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1924051"/>
            <a:ext cx="5224981" cy="4638674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Endemitní na Novém Zélandě;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Zakrnělá křídla;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+čich – vyhledává potravu – drobné bezobratlé;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Pralesy;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Noční ptáci;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Velmi hlasitý projev.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F7598AC-1D83-4590-8D80-572268CE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018" y="3427736"/>
            <a:ext cx="5224982" cy="343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iwi Bird Images, Stock Photos &amp; Vectors Shutterstock Photos of kiwi birds">
            <a:extLst>
              <a:ext uri="{FF2B5EF4-FFF2-40B4-BE49-F238E27FC236}">
                <a16:creationId xmlns:a16="http://schemas.microsoft.com/office/drawing/2014/main" id="{925E87AA-E965-B3E2-E72C-60F21128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r="-1" b="-1"/>
          <a:stretch/>
        </p:blipFill>
        <p:spPr bwMode="auto">
          <a:xfrm>
            <a:off x="6967018" y="-7683"/>
            <a:ext cx="5224982" cy="34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otografie vejce kiviho Owenova v lidské dlani. Vejce zabírá prakticky celou dlaň">
            <a:extLst>
              <a:ext uri="{FF2B5EF4-FFF2-40B4-BE49-F238E27FC236}">
                <a16:creationId xmlns:a16="http://schemas.microsoft.com/office/drawing/2014/main" id="{2BA857B7-0087-633E-0C2F-B36968CC7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r="-3" b="1950"/>
          <a:stretch/>
        </p:blipFill>
        <p:spPr bwMode="auto">
          <a:xfrm>
            <a:off x="6967018" y="3425249"/>
            <a:ext cx="5224982" cy="3432751"/>
          </a:xfrm>
          <a:custGeom>
            <a:avLst/>
            <a:gdLst/>
            <a:ahLst/>
            <a:cxnLst/>
            <a:rect l="l" t="t" r="r" b="b"/>
            <a:pathLst>
              <a:path w="5224982" h="3414824">
                <a:moveTo>
                  <a:pt x="0" y="2"/>
                </a:moveTo>
                <a:lnTo>
                  <a:pt x="1736249" y="2"/>
                </a:lnTo>
                <a:lnTo>
                  <a:pt x="1736249" y="3414824"/>
                </a:lnTo>
                <a:lnTo>
                  <a:pt x="0" y="3414824"/>
                </a:lnTo>
                <a:close/>
                <a:moveTo>
                  <a:pt x="1736250" y="0"/>
                </a:moveTo>
                <a:lnTo>
                  <a:pt x="5224982" y="0"/>
                </a:lnTo>
                <a:cubicBezTo>
                  <a:pt x="5224982" y="1885955"/>
                  <a:pt x="3663023" y="3414824"/>
                  <a:pt x="1736250" y="341482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1006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_2SEEDS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BA827F"/>
      </a:accent1>
      <a:accent2>
        <a:srgbClr val="C696A8"/>
      </a:accent2>
      <a:accent3>
        <a:srgbClr val="BC9E84"/>
      </a:accent3>
      <a:accent4>
        <a:srgbClr val="77AE95"/>
      </a:accent4>
      <a:accent5>
        <a:srgbClr val="82ACAA"/>
      </a:accent5>
      <a:accent6>
        <a:srgbClr val="7FA3BA"/>
      </a:accent6>
      <a:hlink>
        <a:srgbClr val="578D90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170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Avenir Next LT Pro</vt:lpstr>
      <vt:lpstr>Avenir Next LT Pro Light</vt:lpstr>
      <vt:lpstr>Wingdings</vt:lpstr>
      <vt:lpstr>BlocksVTI</vt:lpstr>
      <vt:lpstr>Ptáci přehled významných řádů</vt:lpstr>
      <vt:lpstr>Běžci</vt:lpstr>
      <vt:lpstr>Tučňáci</vt:lpstr>
      <vt:lpstr>Prezentace aplikace PowerPoint</vt:lpstr>
      <vt:lpstr>Kiviové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přehled významných řádů</dc:title>
  <dc:creator>Coufal Petr</dc:creator>
  <cp:lastModifiedBy>Coufal Petr</cp:lastModifiedBy>
  <cp:revision>1</cp:revision>
  <dcterms:created xsi:type="dcterms:W3CDTF">2022-08-20T10:34:26Z</dcterms:created>
  <dcterms:modified xsi:type="dcterms:W3CDTF">2023-01-22T21:59:12Z</dcterms:modified>
</cp:coreProperties>
</file>